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EF448A-B5FC-CA20-E301-EC7CCAC4BBD9}" v="415" dt="2024-03-13T09:54:47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Rush" userId="S::alex.rush@mail.bcu.ac.uk::3553fc2e-875d-4b8e-9341-9209134c3454" providerId="AD" clId="Web-{B7EF448A-B5FC-CA20-E301-EC7CCAC4BBD9}"/>
    <pc:docChg chg="addSld delSld modSld sldOrd">
      <pc:chgData name="Alex Rush" userId="S::alex.rush@mail.bcu.ac.uk::3553fc2e-875d-4b8e-9341-9209134c3454" providerId="AD" clId="Web-{B7EF448A-B5FC-CA20-E301-EC7CCAC4BBD9}" dt="2024-03-13T09:54:47.401" v="407"/>
      <pc:docMkLst>
        <pc:docMk/>
      </pc:docMkLst>
      <pc:sldChg chg="addSp modSp mod setBg">
        <pc:chgData name="Alex Rush" userId="S::alex.rush@mail.bcu.ac.uk::3553fc2e-875d-4b8e-9341-9209134c3454" providerId="AD" clId="Web-{B7EF448A-B5FC-CA20-E301-EC7CCAC4BBD9}" dt="2024-03-13T09:53:33.601" v="405"/>
        <pc:sldMkLst>
          <pc:docMk/>
          <pc:sldMk cId="109857222" sldId="256"/>
        </pc:sldMkLst>
        <pc:spChg chg="mod">
          <ac:chgData name="Alex Rush" userId="S::alex.rush@mail.bcu.ac.uk::3553fc2e-875d-4b8e-9341-9209134c3454" providerId="AD" clId="Web-{B7EF448A-B5FC-CA20-E301-EC7CCAC4BBD9}" dt="2024-03-13T09:53:33.601" v="40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lex Rush" userId="S::alex.rush@mail.bcu.ac.uk::3553fc2e-875d-4b8e-9341-9209134c3454" providerId="AD" clId="Web-{B7EF448A-B5FC-CA20-E301-EC7CCAC4BBD9}" dt="2024-03-13T09:53:33.601" v="405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lex Rush" userId="S::alex.rush@mail.bcu.ac.uk::3553fc2e-875d-4b8e-9341-9209134c3454" providerId="AD" clId="Web-{B7EF448A-B5FC-CA20-E301-EC7CCAC4BBD9}" dt="2024-03-13T09:53:33.601" v="405"/>
          <ac:spMkLst>
            <pc:docMk/>
            <pc:sldMk cId="109857222" sldId="256"/>
            <ac:spMk id="9" creationId="{6F828D28-8E09-41CC-8229-3070B5467A96}"/>
          </ac:spMkLst>
        </pc:spChg>
        <pc:spChg chg="add">
          <ac:chgData name="Alex Rush" userId="S::alex.rush@mail.bcu.ac.uk::3553fc2e-875d-4b8e-9341-9209134c3454" providerId="AD" clId="Web-{B7EF448A-B5FC-CA20-E301-EC7CCAC4BBD9}" dt="2024-03-13T09:53:33.601" v="405"/>
          <ac:spMkLst>
            <pc:docMk/>
            <pc:sldMk cId="109857222" sldId="256"/>
            <ac:spMk id="11" creationId="{D5B012D8-7F27-4758-9AC6-C889B154BD73}"/>
          </ac:spMkLst>
        </pc:spChg>
        <pc:spChg chg="add">
          <ac:chgData name="Alex Rush" userId="S::alex.rush@mail.bcu.ac.uk::3553fc2e-875d-4b8e-9341-9209134c3454" providerId="AD" clId="Web-{B7EF448A-B5FC-CA20-E301-EC7CCAC4BBD9}" dt="2024-03-13T09:53:33.601" v="405"/>
          <ac:spMkLst>
            <pc:docMk/>
            <pc:sldMk cId="109857222" sldId="256"/>
            <ac:spMk id="13" creationId="{4063B759-00FC-46D1-9898-8E8625268FAF}"/>
          </ac:spMkLst>
        </pc:spChg>
        <pc:picChg chg="add">
          <ac:chgData name="Alex Rush" userId="S::alex.rush@mail.bcu.ac.uk::3553fc2e-875d-4b8e-9341-9209134c3454" providerId="AD" clId="Web-{B7EF448A-B5FC-CA20-E301-EC7CCAC4BBD9}" dt="2024-03-13T09:53:33.601" v="405"/>
          <ac:picMkLst>
            <pc:docMk/>
            <pc:sldMk cId="109857222" sldId="256"/>
            <ac:picMk id="5" creationId="{66CF8AD8-F82A-792C-A4D4-7E6658CECE49}"/>
          </ac:picMkLst>
        </pc:picChg>
      </pc:sldChg>
      <pc:sldChg chg="modSp new ord">
        <pc:chgData name="Alex Rush" userId="S::alex.rush@mail.bcu.ac.uk::3553fc2e-875d-4b8e-9341-9209134c3454" providerId="AD" clId="Web-{B7EF448A-B5FC-CA20-E301-EC7CCAC4BBD9}" dt="2024-03-13T09:45:19.004" v="372" actId="20577"/>
        <pc:sldMkLst>
          <pc:docMk/>
          <pc:sldMk cId="1108985594" sldId="257"/>
        </pc:sldMkLst>
        <pc:spChg chg="mod">
          <ac:chgData name="Alex Rush" userId="S::alex.rush@mail.bcu.ac.uk::3553fc2e-875d-4b8e-9341-9209134c3454" providerId="AD" clId="Web-{B7EF448A-B5FC-CA20-E301-EC7CCAC4BBD9}" dt="2024-03-13T09:39:53.054" v="112" actId="20577"/>
          <ac:spMkLst>
            <pc:docMk/>
            <pc:sldMk cId="1108985594" sldId="257"/>
            <ac:spMk id="2" creationId="{013856C7-5032-6069-7CCE-6DF29CDD5AC8}"/>
          </ac:spMkLst>
        </pc:spChg>
        <pc:spChg chg="mod">
          <ac:chgData name="Alex Rush" userId="S::alex.rush@mail.bcu.ac.uk::3553fc2e-875d-4b8e-9341-9209134c3454" providerId="AD" clId="Web-{B7EF448A-B5FC-CA20-E301-EC7CCAC4BBD9}" dt="2024-03-13T09:45:19.004" v="372" actId="20577"/>
          <ac:spMkLst>
            <pc:docMk/>
            <pc:sldMk cId="1108985594" sldId="257"/>
            <ac:spMk id="3" creationId="{4149084B-2901-D7A4-14E2-D0CD1E0EA103}"/>
          </ac:spMkLst>
        </pc:spChg>
      </pc:sldChg>
      <pc:sldChg chg="addSp delSp modSp new mod setBg">
        <pc:chgData name="Alex Rush" userId="S::alex.rush@mail.bcu.ac.uk::3553fc2e-875d-4b8e-9341-9209134c3454" providerId="AD" clId="Web-{B7EF448A-B5FC-CA20-E301-EC7CCAC4BBD9}" dt="2024-03-13T09:51:27.315" v="396" actId="1076"/>
        <pc:sldMkLst>
          <pc:docMk/>
          <pc:sldMk cId="2740761046" sldId="258"/>
        </pc:sldMkLst>
        <pc:spChg chg="del">
          <ac:chgData name="Alex Rush" userId="S::alex.rush@mail.bcu.ac.uk::3553fc2e-875d-4b8e-9341-9209134c3454" providerId="AD" clId="Web-{B7EF448A-B5FC-CA20-E301-EC7CCAC4BBD9}" dt="2024-03-13T09:32:25.256" v="41"/>
          <ac:spMkLst>
            <pc:docMk/>
            <pc:sldMk cId="2740761046" sldId="258"/>
            <ac:spMk id="2" creationId="{BE09EDDA-7DF4-593C-88CF-6C2497504716}"/>
          </ac:spMkLst>
        </pc:spChg>
        <pc:spChg chg="del">
          <ac:chgData name="Alex Rush" userId="S::alex.rush@mail.bcu.ac.uk::3553fc2e-875d-4b8e-9341-9209134c3454" providerId="AD" clId="Web-{B7EF448A-B5FC-CA20-E301-EC7CCAC4BBD9}" dt="2024-03-13T09:32:05.208" v="37"/>
          <ac:spMkLst>
            <pc:docMk/>
            <pc:sldMk cId="2740761046" sldId="258"/>
            <ac:spMk id="3" creationId="{714C4756-EAB5-0F3C-14DB-235A4B5EC78B}"/>
          </ac:spMkLst>
        </pc:spChg>
        <pc:spChg chg="add mod">
          <ac:chgData name="Alex Rush" userId="S::alex.rush@mail.bcu.ac.uk::3553fc2e-875d-4b8e-9341-9209134c3454" providerId="AD" clId="Web-{B7EF448A-B5FC-CA20-E301-EC7CCAC4BBD9}" dt="2024-03-13T09:51:03.127" v="393"/>
          <ac:spMkLst>
            <pc:docMk/>
            <pc:sldMk cId="2740761046" sldId="258"/>
            <ac:spMk id="5" creationId="{4E70F1DB-2786-7EC3-61ED-CC5C0D5917CE}"/>
          </ac:spMkLst>
        </pc:spChg>
        <pc:spChg chg="add del">
          <ac:chgData name="Alex Rush" userId="S::alex.rush@mail.bcu.ac.uk::3553fc2e-875d-4b8e-9341-9209134c3454" providerId="AD" clId="Web-{B7EF448A-B5FC-CA20-E301-EC7CCAC4BBD9}" dt="2024-03-13T09:50:42.642" v="386"/>
          <ac:spMkLst>
            <pc:docMk/>
            <pc:sldMk cId="2740761046" sldId="258"/>
            <ac:spMk id="10" creationId="{0B9EE3F3-89B7-43C3-8651-C4C96830993D}"/>
          </ac:spMkLst>
        </pc:spChg>
        <pc:spChg chg="add del">
          <ac:chgData name="Alex Rush" userId="S::alex.rush@mail.bcu.ac.uk::3553fc2e-875d-4b8e-9341-9209134c3454" providerId="AD" clId="Web-{B7EF448A-B5FC-CA20-E301-EC7CCAC4BBD9}" dt="2024-03-13T09:50:42.642" v="386"/>
          <ac:spMkLst>
            <pc:docMk/>
            <pc:sldMk cId="2740761046" sldId="258"/>
            <ac:spMk id="12" creationId="{33AE4636-AEEC-45D6-84D4-7AC2DA48ECF8}"/>
          </ac:spMkLst>
        </pc:spChg>
        <pc:spChg chg="add del">
          <ac:chgData name="Alex Rush" userId="S::alex.rush@mail.bcu.ac.uk::3553fc2e-875d-4b8e-9341-9209134c3454" providerId="AD" clId="Web-{B7EF448A-B5FC-CA20-E301-EC7CCAC4BBD9}" dt="2024-03-13T09:50:42.642" v="386"/>
          <ac:spMkLst>
            <pc:docMk/>
            <pc:sldMk cId="2740761046" sldId="258"/>
            <ac:spMk id="14" creationId="{8D9CE0F4-2EB2-4F1F-8AAC-DB3571D9FE10}"/>
          </ac:spMkLst>
        </pc:spChg>
        <pc:spChg chg="add del">
          <ac:chgData name="Alex Rush" userId="S::alex.rush@mail.bcu.ac.uk::3553fc2e-875d-4b8e-9341-9209134c3454" providerId="AD" clId="Web-{B7EF448A-B5FC-CA20-E301-EC7CCAC4BBD9}" dt="2024-03-13T09:50:45.626" v="388"/>
          <ac:spMkLst>
            <pc:docMk/>
            <pc:sldMk cId="2740761046" sldId="258"/>
            <ac:spMk id="16" creationId="{F13C74B1-5B17-4795-BED0-7140497B445A}"/>
          </ac:spMkLst>
        </pc:spChg>
        <pc:spChg chg="add del">
          <ac:chgData name="Alex Rush" userId="S::alex.rush@mail.bcu.ac.uk::3553fc2e-875d-4b8e-9341-9209134c3454" providerId="AD" clId="Web-{B7EF448A-B5FC-CA20-E301-EC7CCAC4BBD9}" dt="2024-03-13T09:50:45.626" v="388"/>
          <ac:spMkLst>
            <pc:docMk/>
            <pc:sldMk cId="2740761046" sldId="258"/>
            <ac:spMk id="17" creationId="{D4974D33-8DC5-464E-8C6D-BE58F0669C17}"/>
          </ac:spMkLst>
        </pc:spChg>
        <pc:spChg chg="add del">
          <ac:chgData name="Alex Rush" userId="S::alex.rush@mail.bcu.ac.uk::3553fc2e-875d-4b8e-9341-9209134c3454" providerId="AD" clId="Web-{B7EF448A-B5FC-CA20-E301-EC7CCAC4BBD9}" dt="2024-03-13T09:50:56.486" v="390"/>
          <ac:spMkLst>
            <pc:docMk/>
            <pc:sldMk cId="2740761046" sldId="258"/>
            <ac:spMk id="19" creationId="{04812C46-200A-4DEB-A05E-3ED6C68C2387}"/>
          </ac:spMkLst>
        </pc:spChg>
        <pc:spChg chg="add del">
          <ac:chgData name="Alex Rush" userId="S::alex.rush@mail.bcu.ac.uk::3553fc2e-875d-4b8e-9341-9209134c3454" providerId="AD" clId="Web-{B7EF448A-B5FC-CA20-E301-EC7CCAC4BBD9}" dt="2024-03-13T09:50:56.486" v="390"/>
          <ac:spMkLst>
            <pc:docMk/>
            <pc:sldMk cId="2740761046" sldId="258"/>
            <ac:spMk id="20" creationId="{D1EA859B-E555-4109-94F3-6700E046E008}"/>
          </ac:spMkLst>
        </pc:spChg>
        <pc:spChg chg="add del">
          <ac:chgData name="Alex Rush" userId="S::alex.rush@mail.bcu.ac.uk::3553fc2e-875d-4b8e-9341-9209134c3454" providerId="AD" clId="Web-{B7EF448A-B5FC-CA20-E301-EC7CCAC4BBD9}" dt="2024-03-13T09:51:03.127" v="392"/>
          <ac:spMkLst>
            <pc:docMk/>
            <pc:sldMk cId="2740761046" sldId="258"/>
            <ac:spMk id="22" creationId="{F13C74B1-5B17-4795-BED0-7140497B445A}"/>
          </ac:spMkLst>
        </pc:spChg>
        <pc:spChg chg="add del">
          <ac:chgData name="Alex Rush" userId="S::alex.rush@mail.bcu.ac.uk::3553fc2e-875d-4b8e-9341-9209134c3454" providerId="AD" clId="Web-{B7EF448A-B5FC-CA20-E301-EC7CCAC4BBD9}" dt="2024-03-13T09:51:03.127" v="392"/>
          <ac:spMkLst>
            <pc:docMk/>
            <pc:sldMk cId="2740761046" sldId="258"/>
            <ac:spMk id="23" creationId="{D4974D33-8DC5-464E-8C6D-BE58F0669C17}"/>
          </ac:spMkLst>
        </pc:spChg>
        <pc:spChg chg="add">
          <ac:chgData name="Alex Rush" userId="S::alex.rush@mail.bcu.ac.uk::3553fc2e-875d-4b8e-9341-9209134c3454" providerId="AD" clId="Web-{B7EF448A-B5FC-CA20-E301-EC7CCAC4BBD9}" dt="2024-03-13T09:51:03.127" v="393"/>
          <ac:spMkLst>
            <pc:docMk/>
            <pc:sldMk cId="2740761046" sldId="258"/>
            <ac:spMk id="25" creationId="{0B9EE3F3-89B7-43C3-8651-C4C96830993D}"/>
          </ac:spMkLst>
        </pc:spChg>
        <pc:spChg chg="add">
          <ac:chgData name="Alex Rush" userId="S::alex.rush@mail.bcu.ac.uk::3553fc2e-875d-4b8e-9341-9209134c3454" providerId="AD" clId="Web-{B7EF448A-B5FC-CA20-E301-EC7CCAC4BBD9}" dt="2024-03-13T09:51:03.127" v="393"/>
          <ac:spMkLst>
            <pc:docMk/>
            <pc:sldMk cId="2740761046" sldId="258"/>
            <ac:spMk id="26" creationId="{33AE4636-AEEC-45D6-84D4-7AC2DA48ECF8}"/>
          </ac:spMkLst>
        </pc:spChg>
        <pc:spChg chg="add">
          <ac:chgData name="Alex Rush" userId="S::alex.rush@mail.bcu.ac.uk::3553fc2e-875d-4b8e-9341-9209134c3454" providerId="AD" clId="Web-{B7EF448A-B5FC-CA20-E301-EC7CCAC4BBD9}" dt="2024-03-13T09:51:03.127" v="393"/>
          <ac:spMkLst>
            <pc:docMk/>
            <pc:sldMk cId="2740761046" sldId="258"/>
            <ac:spMk id="27" creationId="{8D9CE0F4-2EB2-4F1F-8AAC-DB3571D9FE10}"/>
          </ac:spMkLst>
        </pc:spChg>
        <pc:picChg chg="add mod ord">
          <ac:chgData name="Alex Rush" userId="S::alex.rush@mail.bcu.ac.uk::3553fc2e-875d-4b8e-9341-9209134c3454" providerId="AD" clId="Web-{B7EF448A-B5FC-CA20-E301-EC7CCAC4BBD9}" dt="2024-03-13T09:51:27.315" v="396" actId="1076"/>
          <ac:picMkLst>
            <pc:docMk/>
            <pc:sldMk cId="2740761046" sldId="258"/>
            <ac:picMk id="4" creationId="{FA2D5BB2-548E-0D2D-22B1-A338AEBDB855}"/>
          </ac:picMkLst>
        </pc:picChg>
      </pc:sldChg>
      <pc:sldChg chg="addSp delSp modSp new mod setBg">
        <pc:chgData name="Alex Rush" userId="S::alex.rush@mail.bcu.ac.uk::3553fc2e-875d-4b8e-9341-9209134c3454" providerId="AD" clId="Web-{B7EF448A-B5FC-CA20-E301-EC7CCAC4BBD9}" dt="2024-03-13T09:50:17.781" v="384" actId="1076"/>
        <pc:sldMkLst>
          <pc:docMk/>
          <pc:sldMk cId="229687348" sldId="259"/>
        </pc:sldMkLst>
        <pc:spChg chg="mod">
          <ac:chgData name="Alex Rush" userId="S::alex.rush@mail.bcu.ac.uk::3553fc2e-875d-4b8e-9341-9209134c3454" providerId="AD" clId="Web-{B7EF448A-B5FC-CA20-E301-EC7CCAC4BBD9}" dt="2024-03-13T09:50:07.109" v="381"/>
          <ac:spMkLst>
            <pc:docMk/>
            <pc:sldMk cId="229687348" sldId="259"/>
            <ac:spMk id="2" creationId="{6197FAAC-F1C6-B9D3-1CB2-2BD0543B25B3}"/>
          </ac:spMkLst>
        </pc:spChg>
        <pc:spChg chg="del">
          <ac:chgData name="Alex Rush" userId="S::alex.rush@mail.bcu.ac.uk::3553fc2e-875d-4b8e-9341-9209134c3454" providerId="AD" clId="Web-{B7EF448A-B5FC-CA20-E301-EC7CCAC4BBD9}" dt="2024-03-13T09:49:18.732" v="376"/>
          <ac:spMkLst>
            <pc:docMk/>
            <pc:sldMk cId="229687348" sldId="259"/>
            <ac:spMk id="3" creationId="{61CE1543-189C-40C5-C4DF-088CD33B97B1}"/>
          </ac:spMkLst>
        </pc:spChg>
        <pc:spChg chg="add">
          <ac:chgData name="Alex Rush" userId="S::alex.rush@mail.bcu.ac.uk::3553fc2e-875d-4b8e-9341-9209134c3454" providerId="AD" clId="Web-{B7EF448A-B5FC-CA20-E301-EC7CCAC4BBD9}" dt="2024-03-13T09:50:07.109" v="381"/>
          <ac:spMkLst>
            <pc:docMk/>
            <pc:sldMk cId="229687348" sldId="259"/>
            <ac:spMk id="9" creationId="{6753252F-4873-4F63-801D-CC719279A7D5}"/>
          </ac:spMkLst>
        </pc:spChg>
        <pc:spChg chg="add">
          <ac:chgData name="Alex Rush" userId="S::alex.rush@mail.bcu.ac.uk::3553fc2e-875d-4b8e-9341-9209134c3454" providerId="AD" clId="Web-{B7EF448A-B5FC-CA20-E301-EC7CCAC4BBD9}" dt="2024-03-13T09:50:07.109" v="381"/>
          <ac:spMkLst>
            <pc:docMk/>
            <pc:sldMk cId="229687348" sldId="259"/>
            <ac:spMk id="11" creationId="{047C8CCB-F95D-4249-92DD-651249D3535A}"/>
          </ac:spMkLst>
        </pc:spChg>
        <pc:picChg chg="add mod">
          <ac:chgData name="Alex Rush" userId="S::alex.rush@mail.bcu.ac.uk::3553fc2e-875d-4b8e-9341-9209134c3454" providerId="AD" clId="Web-{B7EF448A-B5FC-CA20-E301-EC7CCAC4BBD9}" dt="2024-03-13T09:50:17.781" v="384" actId="1076"/>
          <ac:picMkLst>
            <pc:docMk/>
            <pc:sldMk cId="229687348" sldId="259"/>
            <ac:picMk id="4" creationId="{675C6549-961C-B99E-FE44-C7807818CB8B}"/>
          </ac:picMkLst>
        </pc:picChg>
      </pc:sldChg>
      <pc:sldChg chg="new del">
        <pc:chgData name="Alex Rush" userId="S::alex.rush@mail.bcu.ac.uk::3553fc2e-875d-4b8e-9341-9209134c3454" providerId="AD" clId="Web-{B7EF448A-B5FC-CA20-E301-EC7CCAC4BBD9}" dt="2024-03-13T09:54:47.401" v="407"/>
        <pc:sldMkLst>
          <pc:docMk/>
          <pc:sldMk cId="1338080022" sldId="260"/>
        </pc:sldMkLst>
      </pc:sldChg>
      <pc:sldChg chg="new del">
        <pc:chgData name="Alex Rush" userId="S::alex.rush@mail.bcu.ac.uk::3553fc2e-875d-4b8e-9341-9209134c3454" providerId="AD" clId="Web-{B7EF448A-B5FC-CA20-E301-EC7CCAC4BBD9}" dt="2024-03-13T09:54:36.541" v="406"/>
        <pc:sldMkLst>
          <pc:docMk/>
          <pc:sldMk cId="2495742539" sldId="261"/>
        </pc:sldMkLst>
      </pc:sldChg>
      <pc:sldChg chg="addSp delSp modSp new">
        <pc:chgData name="Alex Rush" userId="S::alex.rush@mail.bcu.ac.uk::3553fc2e-875d-4b8e-9341-9209134c3454" providerId="AD" clId="Web-{B7EF448A-B5FC-CA20-E301-EC7CCAC4BBD9}" dt="2024-03-13T09:52:57.881" v="404" actId="1076"/>
        <pc:sldMkLst>
          <pc:docMk/>
          <pc:sldMk cId="1780339072" sldId="262"/>
        </pc:sldMkLst>
        <pc:spChg chg="del">
          <ac:chgData name="Alex Rush" userId="S::alex.rush@mail.bcu.ac.uk::3553fc2e-875d-4b8e-9341-9209134c3454" providerId="AD" clId="Web-{B7EF448A-B5FC-CA20-E301-EC7CCAC4BBD9}" dt="2024-03-13T09:52:48.099" v="401"/>
          <ac:spMkLst>
            <pc:docMk/>
            <pc:sldMk cId="1780339072" sldId="262"/>
            <ac:spMk id="2" creationId="{694B5DA8-FD7F-DF0B-89BE-77E22D51E743}"/>
          </ac:spMkLst>
        </pc:spChg>
        <pc:spChg chg="del mod">
          <ac:chgData name="Alex Rush" userId="S::alex.rush@mail.bcu.ac.uk::3553fc2e-875d-4b8e-9341-9209134c3454" providerId="AD" clId="Web-{B7EF448A-B5FC-CA20-E301-EC7CCAC4BBD9}" dt="2024-03-13T09:51:58.379" v="399"/>
          <ac:spMkLst>
            <pc:docMk/>
            <pc:sldMk cId="1780339072" sldId="262"/>
            <ac:spMk id="3" creationId="{89D625DD-78F0-CF9D-82A7-4175F4880DBE}"/>
          </ac:spMkLst>
        </pc:spChg>
        <pc:picChg chg="add mod">
          <ac:chgData name="Alex Rush" userId="S::alex.rush@mail.bcu.ac.uk::3553fc2e-875d-4b8e-9341-9209134c3454" providerId="AD" clId="Web-{B7EF448A-B5FC-CA20-E301-EC7CCAC4BBD9}" dt="2024-03-13T09:52:57.881" v="404" actId="1076"/>
          <ac:picMkLst>
            <pc:docMk/>
            <pc:sldMk cId="1780339072" sldId="262"/>
            <ac:picMk id="4" creationId="{4EC16F33-2EBB-DACA-6168-BB19D8368F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tal Signs Line">
            <a:extLst>
              <a:ext uri="{FF2B5EF4-FFF2-40B4-BE49-F238E27FC236}">
                <a16:creationId xmlns:a16="http://schemas.microsoft.com/office/drawing/2014/main" id="{66CF8AD8-F82A-792C-A4D4-7E6658CECE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Assessment 1b: Use Case + Activity Diagrams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Alex Rush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23140056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Foundations of Programming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56C7-5032-6069-7CCE-6DF29CD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Outline – Proposed Mobile App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9084B-2901-D7A4-14E2-D0CD1E0E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My partner can never ever decide what we should make to eat so I've made an app to randomly select a recipe from a database using preferences/allergies and you can keep hitting the next recipe button till you find something that you might enjoy making.</a:t>
            </a:r>
          </a:p>
          <a:p>
            <a:r>
              <a:rPr lang="en-US" dirty="0"/>
              <a:t>You can then order everything you need through the app using Uber/Deliveroo type services ticking or unticking what you might already have that you don't need to order extra for.</a:t>
            </a:r>
          </a:p>
          <a:p>
            <a:r>
              <a:rPr lang="en-US" dirty="0"/>
              <a:t>You can then pay for and track the delivery or if you want to save money just take the recipe and go shopping yourself by saving it to favorites.</a:t>
            </a:r>
          </a:p>
        </p:txBody>
      </p:sp>
    </p:spTree>
    <p:extLst>
      <p:ext uri="{BB962C8B-B14F-4D97-AF65-F5344CB8AC3E}">
        <p14:creationId xmlns:p14="http://schemas.microsoft.com/office/powerpoint/2010/main" val="110898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obile application&#10;&#10;Description automatically generated">
            <a:extLst>
              <a:ext uri="{FF2B5EF4-FFF2-40B4-BE49-F238E27FC236}">
                <a16:creationId xmlns:a16="http://schemas.microsoft.com/office/drawing/2014/main" id="{4EC16F33-2EBB-DACA-6168-BB19D836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2" y="129556"/>
            <a:ext cx="10727115" cy="65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39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0F1DB-2786-7EC3-61ED-CC5C0D5917CE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Activity Diagram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2D5BB2-548E-0D2D-22B1-A338AEBD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392" y="710079"/>
            <a:ext cx="7292830" cy="54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6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F5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7FAAC-F1C6-B9D3-1CB2-2BD0543B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675C6549-961C-B99E-FE44-C7807818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43" y="90955"/>
            <a:ext cx="6855284" cy="65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Assessment 1b: Use Case + Activity Diagrams</vt:lpstr>
      <vt:lpstr>Case Study Outline – Proposed Mobile App Solution</vt:lpstr>
      <vt:lpstr>PowerPoint Presentation</vt:lpstr>
      <vt:lpstr>PowerPoint Presentation</vt:lpstr>
      <vt:lpstr>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110</cp:revision>
  <dcterms:created xsi:type="dcterms:W3CDTF">2024-03-13T09:26:09Z</dcterms:created>
  <dcterms:modified xsi:type="dcterms:W3CDTF">2024-03-13T09:54:47Z</dcterms:modified>
</cp:coreProperties>
</file>